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0CEC59-FE09-4653-AD23-E674DE0D6EA8}" v="11" dt="2024-12-10T15:06:21.8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nav Malleboyina" userId="6080e219f87e8ef5" providerId="LiveId" clId="{660CEC59-FE09-4653-AD23-E674DE0D6EA8}"/>
    <pc:docChg chg="undo custSel addSld modSld addMainMaster delMainMaster">
      <pc:chgData name="Pranav Malleboyina" userId="6080e219f87e8ef5" providerId="LiveId" clId="{660CEC59-FE09-4653-AD23-E674DE0D6EA8}" dt="2024-12-10T15:14:51.925" v="186" actId="114"/>
      <pc:docMkLst>
        <pc:docMk/>
      </pc:docMkLst>
      <pc:sldChg chg="addSp delSp modSp new mod modMedia setBg modClrScheme delAnim chgLayout">
        <pc:chgData name="Pranav Malleboyina" userId="6080e219f87e8ef5" providerId="LiveId" clId="{660CEC59-FE09-4653-AD23-E674DE0D6EA8}" dt="2024-12-10T15:14:51.925" v="186" actId="114"/>
        <pc:sldMkLst>
          <pc:docMk/>
          <pc:sldMk cId="4285993561" sldId="256"/>
        </pc:sldMkLst>
        <pc:spChg chg="mod">
          <ac:chgData name="Pranav Malleboyina" userId="6080e219f87e8ef5" providerId="LiveId" clId="{660CEC59-FE09-4653-AD23-E674DE0D6EA8}" dt="2024-12-10T15:12:08.534" v="158" actId="27636"/>
          <ac:spMkLst>
            <pc:docMk/>
            <pc:sldMk cId="4285993561" sldId="256"/>
            <ac:spMk id="2" creationId="{DE8797B9-ACCB-31E8-F39D-2E56CE32F951}"/>
          </ac:spMkLst>
        </pc:spChg>
        <pc:spChg chg="add del mod">
          <ac:chgData name="Pranav Malleboyina" userId="6080e219f87e8ef5" providerId="LiveId" clId="{660CEC59-FE09-4653-AD23-E674DE0D6EA8}" dt="2024-12-10T15:14:51.925" v="186" actId="114"/>
          <ac:spMkLst>
            <pc:docMk/>
            <pc:sldMk cId="4285993561" sldId="256"/>
            <ac:spMk id="3" creationId="{AA810900-EC35-53C6-B44F-A4D5F9AA7E53}"/>
          </ac:spMkLst>
        </pc:spChg>
        <pc:spChg chg="add del">
          <ac:chgData name="Pranav Malleboyina" userId="6080e219f87e8ef5" providerId="LiveId" clId="{660CEC59-FE09-4653-AD23-E674DE0D6EA8}" dt="2024-12-10T14:45:16.512" v="107" actId="26606"/>
          <ac:spMkLst>
            <pc:docMk/>
            <pc:sldMk cId="4285993561" sldId="256"/>
            <ac:spMk id="5" creationId="{4E1EF4E8-5513-4BF5-BC41-04645281C672}"/>
          </ac:spMkLst>
        </pc:spChg>
        <pc:spChg chg="add del">
          <ac:chgData name="Pranav Malleboyina" userId="6080e219f87e8ef5" providerId="LiveId" clId="{660CEC59-FE09-4653-AD23-E674DE0D6EA8}" dt="2024-12-10T14:44:43.820" v="100" actId="26606"/>
          <ac:spMkLst>
            <pc:docMk/>
            <pc:sldMk cId="4285993561" sldId="256"/>
            <ac:spMk id="9" creationId="{D0A348B8-3F2F-474A-A276-9C90661762B0}"/>
          </ac:spMkLst>
        </pc:spChg>
        <pc:spChg chg="add del">
          <ac:chgData name="Pranav Malleboyina" userId="6080e219f87e8ef5" providerId="LiveId" clId="{660CEC59-FE09-4653-AD23-E674DE0D6EA8}" dt="2024-12-10T14:44:56.911" v="102" actId="26606"/>
          <ac:spMkLst>
            <pc:docMk/>
            <pc:sldMk cId="4285993561" sldId="256"/>
            <ac:spMk id="21" creationId="{3D505D40-32E9-4C48-81F8-AD80433BE6B7}"/>
          </ac:spMkLst>
        </pc:spChg>
        <pc:spChg chg="add del">
          <ac:chgData name="Pranav Malleboyina" userId="6080e219f87e8ef5" providerId="LiveId" clId="{660CEC59-FE09-4653-AD23-E674DE0D6EA8}" dt="2024-12-10T14:44:43.820" v="100" actId="26606"/>
          <ac:spMkLst>
            <pc:docMk/>
            <pc:sldMk cId="4285993561" sldId="256"/>
            <ac:spMk id="44" creationId="{8606225D-3AFB-411A-A409-9199957FC936}"/>
          </ac:spMkLst>
        </pc:spChg>
        <pc:spChg chg="add del">
          <ac:chgData name="Pranav Malleboyina" userId="6080e219f87e8ef5" providerId="LiveId" clId="{660CEC59-FE09-4653-AD23-E674DE0D6EA8}" dt="2024-12-10T14:44:56.911" v="102" actId="26606"/>
          <ac:spMkLst>
            <pc:docMk/>
            <pc:sldMk cId="4285993561" sldId="256"/>
            <ac:spMk id="46" creationId="{A5D0B0D3-D735-4619-AA45-B57B791E1744}"/>
          </ac:spMkLst>
        </pc:spChg>
        <pc:spChg chg="add del">
          <ac:chgData name="Pranav Malleboyina" userId="6080e219f87e8ef5" providerId="LiveId" clId="{660CEC59-FE09-4653-AD23-E674DE0D6EA8}" dt="2024-12-10T14:44:56.911" v="102" actId="26606"/>
          <ac:spMkLst>
            <pc:docMk/>
            <pc:sldMk cId="4285993561" sldId="256"/>
            <ac:spMk id="48" creationId="{CF7F2079-504C-499A-A644-58F4DDC7643B}"/>
          </ac:spMkLst>
        </pc:spChg>
        <pc:spChg chg="add del">
          <ac:chgData name="Pranav Malleboyina" userId="6080e219f87e8ef5" providerId="LiveId" clId="{660CEC59-FE09-4653-AD23-E674DE0D6EA8}" dt="2024-12-10T14:45:16.512" v="107" actId="26606"/>
          <ac:spMkLst>
            <pc:docMk/>
            <pc:sldMk cId="4285993561" sldId="256"/>
            <ac:spMk id="60" creationId="{00FA6579-9606-4A7A-8519-FBED9C6FAA91}"/>
          </ac:spMkLst>
        </pc:spChg>
        <pc:spChg chg="add mod">
          <ac:chgData name="Pranav Malleboyina" userId="6080e219f87e8ef5" providerId="LiveId" clId="{660CEC59-FE09-4653-AD23-E674DE0D6EA8}" dt="2024-12-10T15:06:21.793" v="143"/>
          <ac:spMkLst>
            <pc:docMk/>
            <pc:sldMk cId="4285993561" sldId="256"/>
            <ac:spMk id="61" creationId="{5A88183A-0C00-0FF5-F2AE-A76A7EE11D05}"/>
          </ac:spMkLst>
        </pc:spChg>
        <pc:spChg chg="add del">
          <ac:chgData name="Pranav Malleboyina" userId="6080e219f87e8ef5" providerId="LiveId" clId="{660CEC59-FE09-4653-AD23-E674DE0D6EA8}" dt="2024-12-10T14:46:01.270" v="117" actId="26606"/>
          <ac:spMkLst>
            <pc:docMk/>
            <pc:sldMk cId="4285993561" sldId="256"/>
            <ac:spMk id="65" creationId="{3030C083-7BDA-4E25-BFBB-C9679AF2C6FA}"/>
          </ac:spMkLst>
        </pc:spChg>
        <pc:spChg chg="add">
          <ac:chgData name="Pranav Malleboyina" userId="6080e219f87e8ef5" providerId="LiveId" clId="{660CEC59-FE09-4653-AD23-E674DE0D6EA8}" dt="2024-12-10T14:46:01.270" v="117" actId="26606"/>
          <ac:spMkLst>
            <pc:docMk/>
            <pc:sldMk cId="4285993561" sldId="256"/>
            <ac:spMk id="70" creationId="{AC8EEB0F-BA72-49AC-956F-331B60FDE79E}"/>
          </ac:spMkLst>
        </pc:spChg>
        <pc:spChg chg="add">
          <ac:chgData name="Pranav Malleboyina" userId="6080e219f87e8ef5" providerId="LiveId" clId="{660CEC59-FE09-4653-AD23-E674DE0D6EA8}" dt="2024-12-10T14:46:01.270" v="117" actId="26606"/>
          <ac:spMkLst>
            <pc:docMk/>
            <pc:sldMk cId="4285993561" sldId="256"/>
            <ac:spMk id="72" creationId="{8CC700D5-9809-43F4-89D5-7DBBCB0DCC10}"/>
          </ac:spMkLst>
        </pc:spChg>
        <pc:spChg chg="add">
          <ac:chgData name="Pranav Malleboyina" userId="6080e219f87e8ef5" providerId="LiveId" clId="{660CEC59-FE09-4653-AD23-E674DE0D6EA8}" dt="2024-12-10T14:46:01.270" v="117" actId="26606"/>
          <ac:spMkLst>
            <pc:docMk/>
            <pc:sldMk cId="4285993561" sldId="256"/>
            <ac:spMk id="74" creationId="{C7163242-6303-46DC-BAC1-2A204F061321}"/>
          </ac:spMkLst>
        </pc:spChg>
        <pc:spChg chg="add">
          <ac:chgData name="Pranav Malleboyina" userId="6080e219f87e8ef5" providerId="LiveId" clId="{660CEC59-FE09-4653-AD23-E674DE0D6EA8}" dt="2024-12-10T14:46:01.270" v="117" actId="26606"/>
          <ac:spMkLst>
            <pc:docMk/>
            <pc:sldMk cId="4285993561" sldId="256"/>
            <ac:spMk id="76" creationId="{805C4C40-D70E-4C4F-B228-98A0A6132603}"/>
          </ac:spMkLst>
        </pc:spChg>
        <pc:grpChg chg="add del">
          <ac:chgData name="Pranav Malleboyina" userId="6080e219f87e8ef5" providerId="LiveId" clId="{660CEC59-FE09-4653-AD23-E674DE0D6EA8}" dt="2024-12-10T14:45:16.512" v="107" actId="26606"/>
          <ac:grpSpMkLst>
            <pc:docMk/>
            <pc:sldMk cId="4285993561" sldId="256"/>
            <ac:grpSpMk id="7" creationId="{0854B02B-0B9C-4F1C-AA77-810192994456}"/>
          </ac:grpSpMkLst>
        </pc:grpChg>
        <pc:grpChg chg="add del">
          <ac:chgData name="Pranav Malleboyina" userId="6080e219f87e8ef5" providerId="LiveId" clId="{660CEC59-FE09-4653-AD23-E674DE0D6EA8}" dt="2024-12-10T14:44:43.820" v="100" actId="26606"/>
          <ac:grpSpMkLst>
            <pc:docMk/>
            <pc:sldMk cId="4285993561" sldId="256"/>
            <ac:grpSpMk id="11" creationId="{46400ECE-9877-489B-9D66-A71DE0575CF3}"/>
          </ac:grpSpMkLst>
        </pc:grpChg>
        <pc:grpChg chg="add del">
          <ac:chgData name="Pranav Malleboyina" userId="6080e219f87e8ef5" providerId="LiveId" clId="{660CEC59-FE09-4653-AD23-E674DE0D6EA8}" dt="2024-12-10T14:44:56.911" v="102" actId="26606"/>
          <ac:grpSpMkLst>
            <pc:docMk/>
            <pc:sldMk cId="4285993561" sldId="256"/>
            <ac:grpSpMk id="13" creationId="{DBBA0A0D-8F6A-400A-9E49-8C008E2C7DB1}"/>
          </ac:grpSpMkLst>
        </pc:grpChg>
        <pc:grpChg chg="add del">
          <ac:chgData name="Pranav Malleboyina" userId="6080e219f87e8ef5" providerId="LiveId" clId="{660CEC59-FE09-4653-AD23-E674DE0D6EA8}" dt="2024-12-10T14:44:56.911" v="102" actId="26606"/>
          <ac:grpSpMkLst>
            <pc:docMk/>
            <pc:sldMk cId="4285993561" sldId="256"/>
            <ac:grpSpMk id="23" creationId="{C507BF36-B92B-4CAC-BCA7-8364B51E1F09}"/>
          </ac:grpSpMkLst>
        </pc:grpChg>
        <pc:picChg chg="add del mod">
          <ac:chgData name="Pranav Malleboyina" userId="6080e219f87e8ef5" providerId="LiveId" clId="{660CEC59-FE09-4653-AD23-E674DE0D6EA8}" dt="2024-12-10T14:44:43.820" v="100" actId="26606"/>
          <ac:picMkLst>
            <pc:docMk/>
            <pc:sldMk cId="4285993561" sldId="256"/>
            <ac:picMk id="4" creationId="{9102D0C7-5A60-841F-89E4-8A9C9FD6C118}"/>
          </ac:picMkLst>
        </pc:picChg>
        <pc:picChg chg="add mod ord">
          <ac:chgData name="Pranav Malleboyina" userId="6080e219f87e8ef5" providerId="LiveId" clId="{660CEC59-FE09-4653-AD23-E674DE0D6EA8}" dt="2024-12-10T15:08:38.236" v="154" actId="14100"/>
          <ac:picMkLst>
            <pc:docMk/>
            <pc:sldMk cId="4285993561" sldId="256"/>
            <ac:picMk id="6" creationId="{A6FC90F7-7CA1-1FBD-40C5-947B14B27A86}"/>
          </ac:picMkLst>
        </pc:picChg>
        <pc:picChg chg="add del">
          <ac:chgData name="Pranav Malleboyina" userId="6080e219f87e8ef5" providerId="LiveId" clId="{660CEC59-FE09-4653-AD23-E674DE0D6EA8}" dt="2024-12-10T14:44:56.911" v="102" actId="26606"/>
          <ac:picMkLst>
            <pc:docMk/>
            <pc:sldMk cId="4285993561" sldId="256"/>
            <ac:picMk id="47" creationId="{C587F4BA-E790-3200-39BC-74DC91B54A8D}"/>
          </ac:picMkLst>
        </pc:picChg>
      </pc:sldChg>
      <pc:sldMasterChg chg="add del addSldLayout delSldLayout">
        <pc:chgData name="Pranav Malleboyina" userId="6080e219f87e8ef5" providerId="LiveId" clId="{660CEC59-FE09-4653-AD23-E674DE0D6EA8}" dt="2024-12-10T14:45:06.001" v="103" actId="26606"/>
        <pc:sldMasterMkLst>
          <pc:docMk/>
          <pc:sldMasterMk cId="4010819224" sldId="2147483648"/>
        </pc:sldMasterMkLst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4032000319" sldId="2147483649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1879495798" sldId="2147483650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1412739400" sldId="2147483651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2032335135" sldId="2147483652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1711412506" sldId="2147483653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1027571169" sldId="2147483654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3246861019" sldId="2147483655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4213434711" sldId="2147483656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4246962330" sldId="2147483657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1663204834" sldId="2147483658"/>
          </pc:sldLayoutMkLst>
        </pc:sldLayoutChg>
        <pc:sldLayoutChg chg="add del">
          <pc:chgData name="Pranav Malleboyina" userId="6080e219f87e8ef5" providerId="LiveId" clId="{660CEC59-FE09-4653-AD23-E674DE0D6EA8}" dt="2024-12-10T14:45:06.001" v="103" actId="26606"/>
          <pc:sldLayoutMkLst>
            <pc:docMk/>
            <pc:sldMasterMk cId="4010819224" sldId="2147483648"/>
            <pc:sldLayoutMk cId="353931392" sldId="2147483659"/>
          </pc:sldLayoutMkLst>
        </pc:sldLayoutChg>
      </pc:sldMasterChg>
      <pc:sldMasterChg chg="add del replId addSldLayout delSldLayout">
        <pc:chgData name="Pranav Malleboyina" userId="6080e219f87e8ef5" providerId="LiveId" clId="{660CEC59-FE09-4653-AD23-E674DE0D6EA8}" dt="2024-12-10T14:44:43.820" v="100" actId="26606"/>
        <pc:sldMasterMkLst>
          <pc:docMk/>
          <pc:sldMasterMk cId="2631501575" sldId="2147483660"/>
        </pc:sldMasterMkLst>
        <pc:sldLayoutChg chg="add del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1711600733" sldId="2147483661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18983193" sldId="2147483662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2763005722" sldId="2147483663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662149553" sldId="2147483664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1929096065" sldId="2147483665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1569101901" sldId="2147483666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3320118013" sldId="2147483667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1937526250" sldId="2147483668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4288502562" sldId="2147483669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2006370979" sldId="2147483670"/>
          </pc:sldLayoutMkLst>
        </pc:sldLayoutChg>
        <pc:sldLayoutChg chg="add del replId">
          <pc:chgData name="Pranav Malleboyina" userId="6080e219f87e8ef5" providerId="LiveId" clId="{660CEC59-FE09-4653-AD23-E674DE0D6EA8}" dt="2024-12-10T14:44:43.820" v="100" actId="26606"/>
          <pc:sldLayoutMkLst>
            <pc:docMk/>
            <pc:sldMasterMk cId="2631501575" sldId="2147483660"/>
            <pc:sldLayoutMk cId="1657757885" sldId="2147483671"/>
          </pc:sldLayoutMkLst>
        </pc:sldLayoutChg>
      </pc:sldMasterChg>
      <pc:sldMasterChg chg="add del replId addSldLayout delSldLayout">
        <pc:chgData name="Pranav Malleboyina" userId="6080e219f87e8ef5" providerId="LiveId" clId="{660CEC59-FE09-4653-AD23-E674DE0D6EA8}" dt="2024-12-10T14:45:16.512" v="107" actId="26606"/>
        <pc:sldMasterMkLst>
          <pc:docMk/>
          <pc:sldMasterMk cId="4227215980" sldId="2147483660"/>
        </pc:sldMasterMkLst>
        <pc:sldLayoutChg chg="add del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4121125531" sldId="2147483661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1426817217" sldId="2147483662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329551489" sldId="2147483663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746623052" sldId="2147483664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966326514" sldId="2147483665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1245066823" sldId="2147483666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3521733496" sldId="2147483667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660225014" sldId="2147483668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653055697" sldId="2147483669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3570196640" sldId="2147483670"/>
          </pc:sldLayoutMkLst>
        </pc:sldLayoutChg>
        <pc:sldLayoutChg chg="add del replId">
          <pc:chgData name="Pranav Malleboyina" userId="6080e219f87e8ef5" providerId="LiveId" clId="{660CEC59-FE09-4653-AD23-E674DE0D6EA8}" dt="2024-12-10T14:45:16.512" v="107" actId="26606"/>
          <pc:sldLayoutMkLst>
            <pc:docMk/>
            <pc:sldMasterMk cId="4227215980" sldId="2147483660"/>
            <pc:sldLayoutMk cId="2559712092" sldId="2147483671"/>
          </pc:sldLayoutMkLst>
        </pc:sldLayoutChg>
      </pc:sldMasterChg>
      <pc:sldMasterChg chg="add del addSldLayout delSldLayout">
        <pc:chgData name="Pranav Malleboyina" userId="6080e219f87e8ef5" providerId="LiveId" clId="{660CEC59-FE09-4653-AD23-E674DE0D6EA8}" dt="2024-12-10T14:46:01.270" v="117" actId="26606"/>
        <pc:sldMasterMkLst>
          <pc:docMk/>
          <pc:sldMasterMk cId="4287268578" sldId="2147483672"/>
        </pc:sldMasterMkLst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1715338734" sldId="2147483673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2413687110" sldId="2147483674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273464681" sldId="2147483675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299005395" sldId="2147483676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2176376933" sldId="2147483677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2962627001" sldId="2147483678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2150076469" sldId="2147483679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3201417402" sldId="2147483680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3121229852" sldId="2147483681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3334944791" sldId="2147483682"/>
          </pc:sldLayoutMkLst>
        </pc:sldLayoutChg>
        <pc:sldLayoutChg chg="add del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4287268578" sldId="2147483672"/>
            <pc:sldLayoutMk cId="2122648129" sldId="2147483683"/>
          </pc:sldLayoutMkLst>
        </pc:sldLayoutChg>
      </pc:sldMasterChg>
      <pc:sldMasterChg chg="add addSldLayout">
        <pc:chgData name="Pranav Malleboyina" userId="6080e219f87e8ef5" providerId="LiveId" clId="{660CEC59-FE09-4653-AD23-E674DE0D6EA8}" dt="2024-12-10T14:46:01.270" v="117" actId="26606"/>
        <pc:sldMasterMkLst>
          <pc:docMk/>
          <pc:sldMasterMk cId="3924416602" sldId="2147483697"/>
        </pc:sldMasterMkLst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1754134526" sldId="2147483686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2652614418" sldId="2147483687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2637665707" sldId="2147483688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875957313" sldId="2147483689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2816014648" sldId="2147483690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14164035" sldId="2147483691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4100373657" sldId="2147483692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3330146574" sldId="2147483693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2249071299" sldId="2147483694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434587324" sldId="2147483695"/>
          </pc:sldLayoutMkLst>
        </pc:sldLayoutChg>
        <pc:sldLayoutChg chg="add">
          <pc:chgData name="Pranav Malleboyina" userId="6080e219f87e8ef5" providerId="LiveId" clId="{660CEC59-FE09-4653-AD23-E674DE0D6EA8}" dt="2024-12-10T14:46:01.270" v="117" actId="26606"/>
          <pc:sldLayoutMkLst>
            <pc:docMk/>
            <pc:sldMasterMk cId="3924416602" sldId="2147483697"/>
            <pc:sldLayoutMk cId="516760285" sldId="2147483696"/>
          </pc:sldLayoutMkLst>
        </pc:sldLayoutChg>
      </pc:sldMasterChg>
      <pc:sldMasterChg chg="add del addSldLayout delSldLayout">
        <pc:chgData name="Pranav Malleboyina" userId="6080e219f87e8ef5" providerId="LiveId" clId="{660CEC59-FE09-4653-AD23-E674DE0D6EA8}" dt="2024-12-10T14:44:56.911" v="102" actId="26606"/>
        <pc:sldMasterMkLst>
          <pc:docMk/>
          <pc:sldMasterMk cId="3907784432" sldId="2147483725"/>
        </pc:sldMasterMkLst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3830232621" sldId="2147483714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374076022" sldId="2147483715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2990742069" sldId="2147483716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1631207045" sldId="2147483717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2039617668" sldId="2147483718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1286128996" sldId="2147483719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3310259180" sldId="2147483720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596131260" sldId="2147483721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872960629" sldId="2147483722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3830711670" sldId="2147483723"/>
          </pc:sldLayoutMkLst>
        </pc:sldLayoutChg>
        <pc:sldLayoutChg chg="add del">
          <pc:chgData name="Pranav Malleboyina" userId="6080e219f87e8ef5" providerId="LiveId" clId="{660CEC59-FE09-4653-AD23-E674DE0D6EA8}" dt="2024-12-10T14:44:56.911" v="102" actId="26606"/>
          <pc:sldLayoutMkLst>
            <pc:docMk/>
            <pc:sldMasterMk cId="3907784432" sldId="2147483725"/>
            <pc:sldLayoutMk cId="714105474" sldId="2147483724"/>
          </pc:sldLayoutMkLst>
        </pc:sldLayoutChg>
      </pc:sldMaster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0373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957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6014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146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12/10/2024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71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587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6760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134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4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614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665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416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86" r:id="rId6"/>
    <p:sldLayoutId id="2147483691" r:id="rId7"/>
    <p:sldLayoutId id="2147483687" r:id="rId8"/>
    <p:sldLayoutId id="2147483688" r:id="rId9"/>
    <p:sldLayoutId id="2147483689" r:id="rId10"/>
    <p:sldLayoutId id="2147483690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8797B9-ACCB-31E8-F39D-2E56CE32F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4997" y="147835"/>
            <a:ext cx="7461115" cy="716383"/>
          </a:xfrm>
        </p:spPr>
        <p:txBody>
          <a:bodyPr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Movie Recommendation System leveraging Artificial Intelligence Techniques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810900-EC35-53C6-B44F-A4D5F9AA7E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64997" y="770468"/>
            <a:ext cx="7610000" cy="5922162"/>
          </a:xfrm>
        </p:spPr>
        <p:txBody>
          <a:bodyPr anchor="t">
            <a:normAutofit fontScale="92500"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The Movie Recommendation System Using AI is an intelligent, web-based application that leverages machine learning techniques to suggest personalized movie recommendations to users. Developed using Flask for web development and Python with machine learning algorithms like TF-IDF Vectorization and cosine similarity, the system analyzes user preferences and computes similarity between user input (genres or queries) and movie data.</a:t>
            </a: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The system uses a dataset of movie features such as genres, ratings, and descriptions to compute movie similarity. When a user interacts with the intuitive web interface by selecting a genre or submitting a query, the system identifies the most relevant movies from the database and returns the top recommendations.</a:t>
            </a: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core features of this project include: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Machine Learning Integration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Using TF-IDF Vectorization to convert movie descriptions into numerical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Cosine Similarity Computation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Calculations that determine how similar a user’s input is to the movies in the dataset.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User-friendly UI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Developed with HTML and Bootstrap, offering a simple and intuitive user experience.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Flask Back-End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Efficient communication between user input, machine learning logic, and the database.</a:t>
            </a:r>
          </a:p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system demonstrates the integration of machine learning models with web frameworks to create intelligent applications. It is a practical project that highlights the application of AI concepts in a real-world, interactive environment.</a:t>
            </a:r>
          </a:p>
        </p:txBody>
      </p:sp>
      <p:pic>
        <p:nvPicPr>
          <p:cNvPr id="6" name="Video 5" descr="Overhead Projector">
            <a:extLst>
              <a:ext uri="{FF2B5EF4-FFF2-40B4-BE49-F238E27FC236}">
                <a16:creationId xmlns:a16="http://schemas.microsoft.com/office/drawing/2014/main" id="{A6FC90F7-7CA1-1FBD-40C5-947B14B27A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117003" y="198124"/>
            <a:ext cx="4224614" cy="478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993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241</Words>
  <Application>Microsoft Office PowerPoint</Application>
  <PresentationFormat>Widescreen</PresentationFormat>
  <Paragraphs>9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Meiryo</vt:lpstr>
      <vt:lpstr>Arial</vt:lpstr>
      <vt:lpstr>Corbel</vt:lpstr>
      <vt:lpstr>SketchLinesVTI</vt:lpstr>
      <vt:lpstr>Movie Recommendation System leveraging Artificial Intelligence Techniques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Pranav Malleboyina</dc:creator>
  <cp:lastModifiedBy>Pranav Malleboyina</cp:lastModifiedBy>
  <cp:revision>1</cp:revision>
  <dcterms:created xsi:type="dcterms:W3CDTF">2024-12-10T14:42:55Z</dcterms:created>
  <dcterms:modified xsi:type="dcterms:W3CDTF">2024-12-10T15:14:53Z</dcterms:modified>
</cp:coreProperties>
</file>

<file path=docProps/thumbnail.jpeg>
</file>